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2" r:id="rId4"/>
    <p:sldId id="257" r:id="rId5"/>
    <p:sldId id="264" r:id="rId6"/>
    <p:sldId id="267" r:id="rId7"/>
    <p:sldId id="265" r:id="rId8"/>
    <p:sldId id="268" r:id="rId9"/>
    <p:sldId id="258" r:id="rId10"/>
    <p:sldId id="266" r:id="rId11"/>
    <p:sldId id="263" r:id="rId12"/>
    <p:sldId id="270" r:id="rId13"/>
    <p:sldId id="269" r:id="rId14"/>
    <p:sldId id="26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0000"/>
    <a:srgbClr val="420000"/>
    <a:srgbClr val="800000"/>
    <a:srgbClr val="A50021"/>
    <a:srgbClr val="153553"/>
    <a:srgbClr val="1B456B"/>
    <a:srgbClr val="002774"/>
    <a:srgbClr val="2C71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4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4CDB2-7AED-4B93-8330-AB9414506A1B}" type="datetimeFigureOut">
              <a:rPr lang="en-GB" smtClean="0"/>
              <a:t>19/10/2016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1536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4CDB2-7AED-4B93-8330-AB9414506A1B}" type="datetimeFigureOut">
              <a:rPr lang="en-GB" smtClean="0"/>
              <a:t>19/10/2016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0400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4CDB2-7AED-4B93-8330-AB9414506A1B}" type="datetimeFigureOut">
              <a:rPr lang="en-GB" smtClean="0"/>
              <a:t>19/10/2016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8919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4CDB2-7AED-4B93-8330-AB9414506A1B}" type="datetimeFigureOut">
              <a:rPr lang="en-GB" smtClean="0"/>
              <a:t>19/10/2016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566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4CDB2-7AED-4B93-8330-AB9414506A1B}" type="datetimeFigureOut">
              <a:rPr lang="en-GB" smtClean="0"/>
              <a:t>19/10/2016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4194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4CDB2-7AED-4B93-8330-AB9414506A1B}" type="datetimeFigureOut">
              <a:rPr lang="en-GB" smtClean="0"/>
              <a:t>19/10/2016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7749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4CDB2-7AED-4B93-8330-AB9414506A1B}" type="datetimeFigureOut">
              <a:rPr lang="en-GB" smtClean="0"/>
              <a:t>19/10/2016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2021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4CDB2-7AED-4B93-8330-AB9414506A1B}" type="datetimeFigureOut">
              <a:rPr lang="en-GB" smtClean="0"/>
              <a:t>19/10/2016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5437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4CDB2-7AED-4B93-8330-AB9414506A1B}" type="datetimeFigureOut">
              <a:rPr lang="en-GB" smtClean="0"/>
              <a:t>19/10/2016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555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4CDB2-7AED-4B93-8330-AB9414506A1B}" type="datetimeFigureOut">
              <a:rPr lang="en-GB" smtClean="0"/>
              <a:t>19/10/2016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1122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4CDB2-7AED-4B93-8330-AB9414506A1B}" type="datetimeFigureOut">
              <a:rPr lang="en-GB" smtClean="0"/>
              <a:t>19/10/2016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1221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4CDB2-7AED-4B93-8330-AB9414506A1B}" type="datetimeFigureOut">
              <a:rPr lang="en-GB" smtClean="0"/>
              <a:t>19/10/2016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F7ABC8-225B-4534-9206-7C3AC3F675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3047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0"/>
          <p:cNvSpPr>
            <a:spLocks noGrp="1"/>
          </p:cNvSpPr>
          <p:nvPr>
            <p:ph type="ctrTitle"/>
          </p:nvPr>
        </p:nvSpPr>
        <p:spPr>
          <a:xfrm>
            <a:off x="1524000" y="652463"/>
            <a:ext cx="9144000" cy="1709737"/>
          </a:xfrm>
        </p:spPr>
        <p:txBody>
          <a:bodyPr anchor="ctr">
            <a:normAutofit/>
          </a:bodyPr>
          <a:lstStyle/>
          <a:p>
            <a:r>
              <a:rPr lang="en-GB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4</a:t>
            </a:r>
          </a:p>
        </p:txBody>
      </p:sp>
      <p:sp>
        <p:nvSpPr>
          <p:cNvPr id="20" name="Subtitle 11"/>
          <p:cNvSpPr>
            <a:spLocks noGrp="1"/>
          </p:cNvSpPr>
          <p:nvPr>
            <p:ph type="subTitle" idx="1"/>
          </p:nvPr>
        </p:nvSpPr>
        <p:spPr>
          <a:xfrm>
            <a:off x="1524000" y="2387600"/>
            <a:ext cx="9144000" cy="3467100"/>
          </a:xfrm>
        </p:spPr>
        <p:txBody>
          <a:bodyPr anchor="ctr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Tom Simmons</a:t>
            </a:r>
          </a:p>
          <a:p>
            <a:r>
              <a:rPr lang="en-GB" dirty="0">
                <a:solidFill>
                  <a:schemeClr val="bg1"/>
                </a:solidFill>
              </a:rPr>
              <a:t>Ben Reynolds</a:t>
            </a:r>
          </a:p>
          <a:p>
            <a:r>
              <a:rPr lang="en-GB" dirty="0">
                <a:solidFill>
                  <a:schemeClr val="bg1"/>
                </a:solidFill>
              </a:rPr>
              <a:t>Ionut Ciobanu</a:t>
            </a:r>
          </a:p>
          <a:p>
            <a:r>
              <a:rPr lang="en-GB" dirty="0">
                <a:solidFill>
                  <a:schemeClr val="bg1"/>
                </a:solidFill>
              </a:rPr>
              <a:t>Sam Clack</a:t>
            </a:r>
          </a:p>
        </p:txBody>
      </p:sp>
    </p:spTree>
    <p:extLst>
      <p:ext uri="{BB962C8B-B14F-4D97-AF65-F5344CB8AC3E}">
        <p14:creationId xmlns:p14="http://schemas.microsoft.com/office/powerpoint/2010/main" val="2882354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1524000" y="652463"/>
            <a:ext cx="9144000" cy="1709737"/>
          </a:xfrm>
        </p:spPr>
        <p:txBody>
          <a:bodyPr anchor="ctr">
            <a:normAutofit/>
          </a:bodyPr>
          <a:lstStyle/>
          <a:p>
            <a:r>
              <a:rPr lang="en-GB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Target Platforms</a:t>
            </a:r>
          </a:p>
        </p:txBody>
      </p:sp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1524000" y="2387600"/>
            <a:ext cx="9144000" cy="3467100"/>
          </a:xfrm>
        </p:spPr>
        <p:txBody>
          <a:bodyPr anchor="ctr"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PC</a:t>
            </a:r>
          </a:p>
          <a:p>
            <a:r>
              <a:rPr lang="en-GB" b="1" i="1" dirty="0">
                <a:solidFill>
                  <a:schemeClr val="bg1"/>
                </a:solidFill>
              </a:rPr>
              <a:t>Xbox Arcade</a:t>
            </a:r>
          </a:p>
          <a:p>
            <a:r>
              <a:rPr lang="en-GB" b="1" i="1" dirty="0">
                <a:solidFill>
                  <a:schemeClr val="bg1"/>
                </a:solidFill>
              </a:rPr>
              <a:t>Playstation Store</a:t>
            </a:r>
          </a:p>
        </p:txBody>
      </p:sp>
    </p:spTree>
    <p:extLst>
      <p:ext uri="{BB962C8B-B14F-4D97-AF65-F5344CB8AC3E}">
        <p14:creationId xmlns:p14="http://schemas.microsoft.com/office/powerpoint/2010/main" val="2903636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1524000" y="652463"/>
            <a:ext cx="9144000" cy="1709737"/>
          </a:xfrm>
        </p:spPr>
        <p:txBody>
          <a:bodyPr anchor="ctr">
            <a:normAutofit/>
          </a:bodyPr>
          <a:lstStyle/>
          <a:p>
            <a:r>
              <a:rPr lang="en-GB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 Mechanics</a:t>
            </a:r>
            <a:endParaRPr lang="en-GB" sz="6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1524000" y="2387600"/>
            <a:ext cx="9144000" cy="3467100"/>
          </a:xfrm>
        </p:spPr>
        <p:txBody>
          <a:bodyPr anchor="ctr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i="1" dirty="0">
                <a:solidFill>
                  <a:schemeClr val="bg1"/>
                </a:solidFill>
              </a:rPr>
              <a:t>Collecting Items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i="1" dirty="0">
                <a:solidFill>
                  <a:schemeClr val="bg1"/>
                </a:solidFill>
              </a:rPr>
              <a:t>Twitch Movement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i="1" dirty="0">
                <a:solidFill>
                  <a:schemeClr val="bg1"/>
                </a:solidFill>
              </a:rPr>
              <a:t>Avoiding Obstacles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i="1" dirty="0">
                <a:solidFill>
                  <a:schemeClr val="bg1"/>
                </a:solidFill>
              </a:rPr>
              <a:t>Audio Navigation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i="1" dirty="0">
                <a:solidFill>
                  <a:schemeClr val="bg1"/>
                </a:solidFill>
              </a:rPr>
              <a:t>Puzzle Solving</a:t>
            </a:r>
          </a:p>
          <a:p>
            <a:pPr algn="l"/>
            <a:endParaRPr lang="en-GB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038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1524000" y="471488"/>
            <a:ext cx="9144000" cy="1709737"/>
          </a:xfrm>
        </p:spPr>
        <p:txBody>
          <a:bodyPr anchor="ctr">
            <a:normAutofit/>
          </a:bodyPr>
          <a:lstStyle/>
          <a:p>
            <a:r>
              <a:rPr lang="en-GB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 Scope</a:t>
            </a:r>
            <a:endParaRPr lang="en-GB" sz="6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1524000" y="2387600"/>
            <a:ext cx="4476750" cy="3467100"/>
          </a:xfrm>
        </p:spPr>
        <p:txBody>
          <a:bodyPr anchor="ctr">
            <a:normAutofit fontScale="70000" lnSpcReduction="20000"/>
          </a:bodyPr>
          <a:lstStyle/>
          <a:p>
            <a:pPr algn="l"/>
            <a:r>
              <a:rPr lang="en-GB" dirty="0">
                <a:solidFill>
                  <a:schemeClr val="bg1"/>
                </a:solidFill>
              </a:rPr>
              <a:t>Main Menu</a:t>
            </a:r>
          </a:p>
          <a:p>
            <a:pPr algn="l"/>
            <a:r>
              <a:rPr lang="en-GB" dirty="0">
                <a:solidFill>
                  <a:schemeClr val="bg1"/>
                </a:solidFill>
              </a:rPr>
              <a:t>	- Play</a:t>
            </a:r>
          </a:p>
          <a:p>
            <a:pPr algn="l"/>
            <a:r>
              <a:rPr lang="en-GB" dirty="0">
                <a:solidFill>
                  <a:schemeClr val="bg1"/>
                </a:solidFill>
              </a:rPr>
              <a:t>	- Controls / Help</a:t>
            </a:r>
          </a:p>
          <a:p>
            <a:pPr algn="l"/>
            <a:r>
              <a:rPr lang="en-GB" dirty="0">
                <a:solidFill>
                  <a:schemeClr val="bg1"/>
                </a:solidFill>
              </a:rPr>
              <a:t>	- Exit</a:t>
            </a:r>
          </a:p>
          <a:p>
            <a:pPr algn="l"/>
            <a:endParaRPr lang="en-GB" dirty="0">
              <a:solidFill>
                <a:schemeClr val="bg1"/>
              </a:solidFill>
            </a:endParaRPr>
          </a:p>
          <a:p>
            <a:pPr algn="l"/>
            <a:r>
              <a:rPr lang="en-GB" dirty="0">
                <a:solidFill>
                  <a:schemeClr val="bg1"/>
                </a:solidFill>
              </a:rPr>
              <a:t>Levels</a:t>
            </a:r>
          </a:p>
          <a:p>
            <a:pPr algn="l"/>
            <a:r>
              <a:rPr lang="en-GB" dirty="0">
                <a:solidFill>
                  <a:schemeClr val="bg1"/>
                </a:solidFill>
              </a:rPr>
              <a:t>	- Tutorial Level</a:t>
            </a:r>
          </a:p>
          <a:p>
            <a:pPr algn="l"/>
            <a:r>
              <a:rPr lang="en-GB" dirty="0">
                <a:solidFill>
                  <a:schemeClr val="bg1"/>
                </a:solidFill>
              </a:rPr>
              <a:t>	- Level 1</a:t>
            </a:r>
          </a:p>
          <a:p>
            <a:pPr algn="l"/>
            <a:r>
              <a:rPr lang="en-GB" dirty="0">
                <a:solidFill>
                  <a:schemeClr val="bg1"/>
                </a:solidFill>
              </a:rPr>
              <a:t>	- Level 2</a:t>
            </a:r>
          </a:p>
          <a:p>
            <a:pPr algn="l"/>
            <a:r>
              <a:rPr lang="en-GB" dirty="0">
                <a:solidFill>
                  <a:schemeClr val="bg1"/>
                </a:solidFill>
              </a:rPr>
              <a:t>	- Level 3</a:t>
            </a:r>
          </a:p>
          <a:p>
            <a:pPr algn="l"/>
            <a:r>
              <a:rPr lang="en-GB" dirty="0">
                <a:solidFill>
                  <a:schemeClr val="bg1"/>
                </a:solidFill>
              </a:rPr>
              <a:t>	- Final Level</a:t>
            </a:r>
          </a:p>
          <a:p>
            <a:pPr algn="l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Subtitle 11"/>
          <p:cNvSpPr txBox="1">
            <a:spLocks/>
          </p:cNvSpPr>
          <p:nvPr/>
        </p:nvSpPr>
        <p:spPr>
          <a:xfrm>
            <a:off x="6829425" y="2387600"/>
            <a:ext cx="4476750" cy="3467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000" dirty="0">
                <a:solidFill>
                  <a:schemeClr val="bg1"/>
                </a:solidFill>
              </a:rPr>
              <a:t>Audio</a:t>
            </a:r>
          </a:p>
          <a:p>
            <a:pPr algn="l"/>
            <a:r>
              <a:rPr lang="en-GB" sz="2000" dirty="0">
                <a:solidFill>
                  <a:schemeClr val="bg1"/>
                </a:solidFill>
              </a:rPr>
              <a:t>	- Background Music</a:t>
            </a:r>
          </a:p>
          <a:p>
            <a:pPr algn="l"/>
            <a:r>
              <a:rPr lang="en-GB" sz="2000" dirty="0">
                <a:solidFill>
                  <a:schemeClr val="bg1"/>
                </a:solidFill>
              </a:rPr>
              <a:t>	- SFX</a:t>
            </a:r>
          </a:p>
          <a:p>
            <a:pPr algn="l"/>
            <a:endParaRPr lang="en-GB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66256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96294" y="-1060591"/>
            <a:ext cx="6351739" cy="898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492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6" r="15730"/>
          <a:stretch/>
        </p:blipFill>
        <p:spPr>
          <a:xfrm>
            <a:off x="323851" y="200025"/>
            <a:ext cx="2669124" cy="64960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08" t="5139" r="5141"/>
          <a:stretch/>
        </p:blipFill>
        <p:spPr>
          <a:xfrm>
            <a:off x="7820270" y="200025"/>
            <a:ext cx="3832955" cy="64960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4" t="4204" r="19495"/>
          <a:stretch/>
        </p:blipFill>
        <p:spPr>
          <a:xfrm>
            <a:off x="3733483" y="200026"/>
            <a:ext cx="3510717" cy="649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84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1524000" y="652463"/>
            <a:ext cx="9144000" cy="1709737"/>
          </a:xfrm>
        </p:spPr>
        <p:txBody>
          <a:bodyPr anchor="ctr">
            <a:normAutofit/>
          </a:bodyPr>
          <a:lstStyle/>
          <a:p>
            <a:r>
              <a:rPr lang="en-GB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Phantasm</a:t>
            </a:r>
          </a:p>
        </p:txBody>
      </p:sp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1524000" y="2387600"/>
            <a:ext cx="9144000" cy="3467100"/>
          </a:xfrm>
        </p:spPr>
        <p:txBody>
          <a:bodyPr anchor="ctr">
            <a:normAutofit/>
          </a:bodyPr>
          <a:lstStyle/>
          <a:p>
            <a:r>
              <a:rPr lang="en-GB" i="1" dirty="0">
                <a:solidFill>
                  <a:schemeClr val="bg1"/>
                </a:solidFill>
              </a:rPr>
              <a:t>There is no escaping your past.</a:t>
            </a:r>
          </a:p>
          <a:p>
            <a:endParaRPr lang="en-GB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1513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1524000" y="652463"/>
            <a:ext cx="9144000" cy="1709737"/>
          </a:xfrm>
        </p:spPr>
        <p:txBody>
          <a:bodyPr anchor="ctr">
            <a:normAutofit/>
          </a:bodyPr>
          <a:lstStyle/>
          <a:p>
            <a:r>
              <a:rPr lang="en-GB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Plot Summary</a:t>
            </a:r>
            <a:endParaRPr lang="en-GB" sz="6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1524000" y="2387600"/>
            <a:ext cx="9144000" cy="3467100"/>
          </a:xfrm>
        </p:spPr>
        <p:txBody>
          <a:bodyPr anchor="ctr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i="1" dirty="0">
                <a:solidFill>
                  <a:schemeClr val="bg1"/>
                </a:solidFill>
              </a:rPr>
              <a:t>The MC will experience a traumatic accident in the opening cut scene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i="1" dirty="0">
                <a:solidFill>
                  <a:schemeClr val="bg1"/>
                </a:solidFill>
              </a:rPr>
              <a:t>The MC will fall into a coma, and ‘awaken’ in a nightmarish world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i="1" dirty="0">
                <a:solidFill>
                  <a:schemeClr val="bg1"/>
                </a:solidFill>
              </a:rPr>
              <a:t>The MC’s goal is to escape from this coma and return to reality</a:t>
            </a:r>
          </a:p>
        </p:txBody>
      </p:sp>
    </p:spTree>
    <p:extLst>
      <p:ext uri="{BB962C8B-B14F-4D97-AF65-F5344CB8AC3E}">
        <p14:creationId xmlns:p14="http://schemas.microsoft.com/office/powerpoint/2010/main" val="3878441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1524000" y="1"/>
            <a:ext cx="9144000" cy="6858000"/>
          </a:xfrm>
        </p:spPr>
        <p:txBody>
          <a:bodyPr anchor="ctr">
            <a:noAutofit/>
          </a:bodyPr>
          <a:lstStyle/>
          <a:p>
            <a:r>
              <a:rPr lang="en-GB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Obscure Sorrows</a:t>
            </a:r>
          </a:p>
        </p:txBody>
      </p:sp>
    </p:spTree>
    <p:extLst>
      <p:ext uri="{BB962C8B-B14F-4D97-AF65-F5344CB8AC3E}">
        <p14:creationId xmlns:p14="http://schemas.microsoft.com/office/powerpoint/2010/main" val="2005979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575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0"/>
          <p:cNvSpPr>
            <a:spLocks noGrp="1"/>
          </p:cNvSpPr>
          <p:nvPr>
            <p:ph type="ctrTitle"/>
          </p:nvPr>
        </p:nvSpPr>
        <p:spPr>
          <a:xfrm>
            <a:off x="1524000" y="652463"/>
            <a:ext cx="9144000" cy="1709737"/>
          </a:xfrm>
        </p:spPr>
        <p:txBody>
          <a:bodyPr anchor="ctr">
            <a:normAutofit/>
          </a:bodyPr>
          <a:lstStyle/>
          <a:p>
            <a:r>
              <a:rPr lang="en-GB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Monachopsis</a:t>
            </a:r>
          </a:p>
        </p:txBody>
      </p:sp>
      <p:sp>
        <p:nvSpPr>
          <p:cNvPr id="5" name="Subtitle 11"/>
          <p:cNvSpPr>
            <a:spLocks noGrp="1"/>
          </p:cNvSpPr>
          <p:nvPr>
            <p:ph type="subTitle" idx="1"/>
          </p:nvPr>
        </p:nvSpPr>
        <p:spPr>
          <a:xfrm>
            <a:off x="1524000" y="2387600"/>
            <a:ext cx="9144000" cy="3467100"/>
          </a:xfrm>
        </p:spPr>
        <p:txBody>
          <a:bodyPr anchor="ctr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bg1"/>
                </a:solidFill>
              </a:rPr>
              <a:t>The Player is thrown into a world that is completely new to him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bg1"/>
                </a:solidFill>
              </a:rPr>
              <a:t>The world is inhabited by unfamiliar beings</a:t>
            </a:r>
            <a:br>
              <a:rPr lang="en-GB" b="1" dirty="0">
                <a:solidFill>
                  <a:schemeClr val="bg1"/>
                </a:solidFill>
              </a:rPr>
            </a:br>
            <a:endParaRPr lang="en-GB" b="1" dirty="0">
              <a:solidFill>
                <a:schemeClr val="bg1"/>
              </a:solidFill>
            </a:endParaRPr>
          </a:p>
          <a:p>
            <a:pPr algn="l"/>
            <a:br>
              <a:rPr lang="en-GB" b="1" i="1" dirty="0">
                <a:solidFill>
                  <a:schemeClr val="bg1"/>
                </a:solidFill>
              </a:rPr>
            </a:br>
            <a:r>
              <a:rPr lang="en-GB" b="1" i="1" dirty="0">
                <a:solidFill>
                  <a:schemeClr val="bg1"/>
                </a:solidFill>
              </a:rPr>
              <a:t>As the game progresses, the MC will notice subtle familiarities as he realises the world is in fact a product of his subconscious</a:t>
            </a:r>
          </a:p>
        </p:txBody>
      </p:sp>
    </p:spTree>
    <p:extLst>
      <p:ext uri="{BB962C8B-B14F-4D97-AF65-F5344CB8AC3E}">
        <p14:creationId xmlns:p14="http://schemas.microsoft.com/office/powerpoint/2010/main" val="2505629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018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0"/>
          <p:cNvSpPr>
            <a:spLocks noGrp="1"/>
          </p:cNvSpPr>
          <p:nvPr>
            <p:ph type="ctrTitle"/>
          </p:nvPr>
        </p:nvSpPr>
        <p:spPr>
          <a:xfrm>
            <a:off x="1524000" y="652463"/>
            <a:ext cx="9144000" cy="1709737"/>
          </a:xfrm>
        </p:spPr>
        <p:txBody>
          <a:bodyPr anchor="ctr">
            <a:normAutofit/>
          </a:bodyPr>
          <a:lstStyle/>
          <a:p>
            <a:r>
              <a:rPr lang="en-GB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Anecdoche</a:t>
            </a:r>
          </a:p>
        </p:txBody>
      </p:sp>
      <p:sp>
        <p:nvSpPr>
          <p:cNvPr id="5" name="Subtitle 11"/>
          <p:cNvSpPr>
            <a:spLocks noGrp="1"/>
          </p:cNvSpPr>
          <p:nvPr>
            <p:ph type="subTitle" idx="1"/>
          </p:nvPr>
        </p:nvSpPr>
        <p:spPr>
          <a:xfrm>
            <a:off x="1524000" y="2387600"/>
            <a:ext cx="9144000" cy="3467100"/>
          </a:xfrm>
        </p:spPr>
        <p:txBody>
          <a:bodyPr anchor="ctr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bg1"/>
                </a:solidFill>
              </a:rPr>
              <a:t>The Player will hear whispers and muffled talking through the game’s levels.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bg1"/>
                </a:solidFill>
              </a:rPr>
              <a:t>These audio queues will help guide the Player through the levels and hint at solutions to the game’s puzzles.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GB" b="1" dirty="0">
              <a:solidFill>
                <a:schemeClr val="bg1"/>
              </a:solidFill>
            </a:endParaRPr>
          </a:p>
          <a:p>
            <a:pPr algn="l"/>
            <a:r>
              <a:rPr lang="en-GB" i="1" dirty="0">
                <a:solidFill>
                  <a:schemeClr val="bg1"/>
                </a:solidFill>
              </a:rPr>
              <a:t>The MC will later realise that these voices originate from his surroundings outside of his coma.</a:t>
            </a:r>
          </a:p>
        </p:txBody>
      </p:sp>
    </p:spTree>
    <p:extLst>
      <p:ext uri="{BB962C8B-B14F-4D97-AF65-F5344CB8AC3E}">
        <p14:creationId xmlns:p14="http://schemas.microsoft.com/office/powerpoint/2010/main" val="1771532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1524000" y="652463"/>
            <a:ext cx="9144000" cy="1709737"/>
          </a:xfrm>
        </p:spPr>
        <p:txBody>
          <a:bodyPr anchor="ctr">
            <a:normAutofit/>
          </a:bodyPr>
          <a:lstStyle/>
          <a:p>
            <a:r>
              <a:rPr lang="en-GB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Target Audience</a:t>
            </a:r>
          </a:p>
        </p:txBody>
      </p:sp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1524000" y="2387600"/>
            <a:ext cx="9144000" cy="3467100"/>
          </a:xfrm>
        </p:spPr>
        <p:txBody>
          <a:bodyPr anchor="ctr"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Males </a:t>
            </a:r>
            <a:r>
              <a:rPr lang="en-GB" b="1" i="1" dirty="0">
                <a:solidFill>
                  <a:schemeClr val="bg1"/>
                </a:solidFill>
              </a:rPr>
              <a:t>Aged 16-31</a:t>
            </a:r>
            <a:endParaRPr lang="en-GB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4527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191</TotalTime>
  <Words>164</Words>
  <Application>Microsoft Office PowerPoint</Application>
  <PresentationFormat>Widescreen</PresentationFormat>
  <Paragraphs>48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Group 4</vt:lpstr>
      <vt:lpstr>Phantasm</vt:lpstr>
      <vt:lpstr>Plot Summary</vt:lpstr>
      <vt:lpstr>Obscure Sorrows</vt:lpstr>
      <vt:lpstr>PowerPoint Presentation</vt:lpstr>
      <vt:lpstr>Monachopsis</vt:lpstr>
      <vt:lpstr>PowerPoint Presentation</vt:lpstr>
      <vt:lpstr>Anecdoche</vt:lpstr>
      <vt:lpstr>Target Audience</vt:lpstr>
      <vt:lpstr>Target Platforms</vt:lpstr>
      <vt:lpstr>Game Mechanics</vt:lpstr>
      <vt:lpstr>Game Scope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4</dc:title>
  <dc:creator>Benjamin Reynolds</dc:creator>
  <cp:lastModifiedBy>Administrator</cp:lastModifiedBy>
  <cp:revision>40</cp:revision>
  <dcterms:created xsi:type="dcterms:W3CDTF">2016-10-12T12:53:18Z</dcterms:created>
  <dcterms:modified xsi:type="dcterms:W3CDTF">2016-10-19T09:54:08Z</dcterms:modified>
</cp:coreProperties>
</file>

<file path=docProps/thumbnail.jpeg>
</file>